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5621000" cy="8801100"/>
  <p:notesSz cx="6858000" cy="9144000"/>
  <p:embeddedFontLst>
    <p:embeddedFont>
      <p:font typeface="Inter Bold" charset="1" panose="020B0802030000000004"/>
      <p:regular r:id="rId7"/>
    </p:embeddedFont>
    <p:embeddedFont>
      <p:font typeface="Inter" charset="1" panose="020B05020300000000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>
            <a:grpSpLocks noChangeAspect="true"/>
          </p:cNvGrpSpPr>
          <p:nvPr/>
        </p:nvGrpSpPr>
        <p:grpSpPr>
          <a:xfrm rot="0">
            <a:off x="-154725" y="0"/>
            <a:ext cx="15775725" cy="8873845"/>
            <a:chOff x="0" y="0"/>
            <a:chExt cx="32512000" cy="18288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32512000" cy="18288000"/>
            </a:xfrm>
            <a:custGeom>
              <a:avLst/>
              <a:gdLst/>
              <a:ahLst/>
              <a:cxnLst/>
              <a:rect r="r" b="b" t="t" l="l"/>
              <a:pathLst>
                <a:path h="18288000" w="32512000">
                  <a:moveTo>
                    <a:pt x="0" y="0"/>
                  </a:moveTo>
                  <a:lnTo>
                    <a:pt x="32512000" y="0"/>
                  </a:lnTo>
                  <a:lnTo>
                    <a:pt x="32512000" y="18288000"/>
                  </a:lnTo>
                  <a:lnTo>
                    <a:pt x="0" y="182880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</p:grpSp>
      <p:sp>
        <p:nvSpPr>
          <p:cNvPr name="Freeform 4" id="4"/>
          <p:cNvSpPr/>
          <p:nvPr/>
        </p:nvSpPr>
        <p:spPr>
          <a:xfrm flipH="false" flipV="false" rot="0">
            <a:off x="880110" y="880114"/>
            <a:ext cx="1933891" cy="1931385"/>
          </a:xfrm>
          <a:custGeom>
            <a:avLst/>
            <a:gdLst/>
            <a:ahLst/>
            <a:cxnLst/>
            <a:rect r="r" b="b" t="t" l="l"/>
            <a:pathLst>
              <a:path h="1931385" w="1933891">
                <a:moveTo>
                  <a:pt x="0" y="0"/>
                </a:moveTo>
                <a:lnTo>
                  <a:pt x="1933891" y="0"/>
                </a:lnTo>
                <a:lnTo>
                  <a:pt x="1933891" y="1931385"/>
                </a:lnTo>
                <a:lnTo>
                  <a:pt x="0" y="193138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5" id="5"/>
          <p:cNvGrpSpPr>
            <a:grpSpLocks noChangeAspect="true"/>
          </p:cNvGrpSpPr>
          <p:nvPr/>
        </p:nvGrpSpPr>
        <p:grpSpPr>
          <a:xfrm rot="0">
            <a:off x="3105549" y="880110"/>
            <a:ext cx="1476620" cy="509307"/>
            <a:chOff x="0" y="0"/>
            <a:chExt cx="3232683" cy="1114996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63500" y="63500"/>
              <a:ext cx="853440" cy="987171"/>
            </a:xfrm>
            <a:custGeom>
              <a:avLst/>
              <a:gdLst/>
              <a:ahLst/>
              <a:cxnLst/>
              <a:rect r="r" b="b" t="t" l="l"/>
              <a:pathLst>
                <a:path h="987171" w="853440">
                  <a:moveTo>
                    <a:pt x="442341" y="156210"/>
                  </a:moveTo>
                  <a:cubicBezTo>
                    <a:pt x="287020" y="156210"/>
                    <a:pt x="174879" y="276352"/>
                    <a:pt x="174879" y="492506"/>
                  </a:cubicBezTo>
                  <a:cubicBezTo>
                    <a:pt x="174879" y="710184"/>
                    <a:pt x="285115" y="830707"/>
                    <a:pt x="446024" y="830707"/>
                  </a:cubicBezTo>
                  <a:cubicBezTo>
                    <a:pt x="590550" y="830707"/>
                    <a:pt x="681990" y="743966"/>
                    <a:pt x="684784" y="606933"/>
                  </a:cubicBezTo>
                  <a:lnTo>
                    <a:pt x="463550" y="606933"/>
                  </a:lnTo>
                  <a:lnTo>
                    <a:pt x="463550" y="471043"/>
                  </a:lnTo>
                  <a:lnTo>
                    <a:pt x="853440" y="471043"/>
                  </a:lnTo>
                  <a:lnTo>
                    <a:pt x="853440" y="586486"/>
                  </a:lnTo>
                  <a:cubicBezTo>
                    <a:pt x="853440" y="834263"/>
                    <a:pt x="683133" y="987171"/>
                    <a:pt x="445262" y="987171"/>
                  </a:cubicBezTo>
                  <a:cubicBezTo>
                    <a:pt x="180086" y="987044"/>
                    <a:pt x="0" y="798449"/>
                    <a:pt x="0" y="494411"/>
                  </a:cubicBezTo>
                  <a:cubicBezTo>
                    <a:pt x="0" y="184785"/>
                    <a:pt x="188595" y="0"/>
                    <a:pt x="440055" y="0"/>
                  </a:cubicBezTo>
                  <a:cubicBezTo>
                    <a:pt x="652526" y="0"/>
                    <a:pt x="815848" y="131318"/>
                    <a:pt x="845439" y="319913"/>
                  </a:cubicBezTo>
                  <a:lnTo>
                    <a:pt x="668020" y="319913"/>
                  </a:lnTo>
                  <a:cubicBezTo>
                    <a:pt x="637032" y="218186"/>
                    <a:pt x="558292" y="156210"/>
                    <a:pt x="442341" y="15621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995172" y="307467"/>
              <a:ext cx="690626" cy="744093"/>
            </a:xfrm>
            <a:custGeom>
              <a:avLst/>
              <a:gdLst/>
              <a:ahLst/>
              <a:cxnLst/>
              <a:rect r="r" b="b" t="t" l="l"/>
              <a:pathLst>
                <a:path h="744093" w="690626">
                  <a:moveTo>
                    <a:pt x="518414" y="371983"/>
                  </a:moveTo>
                  <a:cubicBezTo>
                    <a:pt x="518414" y="240157"/>
                    <a:pt x="461137" y="134620"/>
                    <a:pt x="346202" y="134620"/>
                  </a:cubicBezTo>
                  <a:cubicBezTo>
                    <a:pt x="229362" y="134620"/>
                    <a:pt x="172212" y="240157"/>
                    <a:pt x="172212" y="371983"/>
                  </a:cubicBezTo>
                  <a:cubicBezTo>
                    <a:pt x="172212" y="503809"/>
                    <a:pt x="229489" y="607949"/>
                    <a:pt x="346202" y="607949"/>
                  </a:cubicBezTo>
                  <a:cubicBezTo>
                    <a:pt x="461137" y="607949"/>
                    <a:pt x="518414" y="503809"/>
                    <a:pt x="518414" y="371983"/>
                  </a:cubicBezTo>
                  <a:moveTo>
                    <a:pt x="0" y="372491"/>
                  </a:moveTo>
                  <a:cubicBezTo>
                    <a:pt x="0" y="149225"/>
                    <a:pt x="134239" y="0"/>
                    <a:pt x="345313" y="0"/>
                  </a:cubicBezTo>
                  <a:cubicBezTo>
                    <a:pt x="556387" y="0"/>
                    <a:pt x="690626" y="149225"/>
                    <a:pt x="690626" y="372491"/>
                  </a:cubicBezTo>
                  <a:cubicBezTo>
                    <a:pt x="690626" y="595376"/>
                    <a:pt x="556514" y="744093"/>
                    <a:pt x="345313" y="744093"/>
                  </a:cubicBezTo>
                  <a:cubicBezTo>
                    <a:pt x="134112" y="744093"/>
                    <a:pt x="0" y="595376"/>
                    <a:pt x="0" y="37249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739900" y="307467"/>
              <a:ext cx="690626" cy="744093"/>
            </a:xfrm>
            <a:custGeom>
              <a:avLst/>
              <a:gdLst/>
              <a:ahLst/>
              <a:cxnLst/>
              <a:rect r="r" b="b" t="t" l="l"/>
              <a:pathLst>
                <a:path h="744093" w="690626">
                  <a:moveTo>
                    <a:pt x="518414" y="371983"/>
                  </a:moveTo>
                  <a:cubicBezTo>
                    <a:pt x="518414" y="240157"/>
                    <a:pt x="461137" y="134620"/>
                    <a:pt x="346202" y="134620"/>
                  </a:cubicBezTo>
                  <a:cubicBezTo>
                    <a:pt x="229362" y="134620"/>
                    <a:pt x="172085" y="240157"/>
                    <a:pt x="172085" y="371983"/>
                  </a:cubicBezTo>
                  <a:cubicBezTo>
                    <a:pt x="172085" y="503809"/>
                    <a:pt x="229362" y="607949"/>
                    <a:pt x="346202" y="607949"/>
                  </a:cubicBezTo>
                  <a:cubicBezTo>
                    <a:pt x="461137" y="607949"/>
                    <a:pt x="518414" y="503809"/>
                    <a:pt x="518414" y="371983"/>
                  </a:cubicBezTo>
                  <a:moveTo>
                    <a:pt x="0" y="372491"/>
                  </a:moveTo>
                  <a:cubicBezTo>
                    <a:pt x="0" y="149225"/>
                    <a:pt x="134239" y="0"/>
                    <a:pt x="345313" y="0"/>
                  </a:cubicBezTo>
                  <a:cubicBezTo>
                    <a:pt x="556387" y="0"/>
                    <a:pt x="690626" y="149225"/>
                    <a:pt x="690626" y="372491"/>
                  </a:cubicBezTo>
                  <a:cubicBezTo>
                    <a:pt x="690626" y="595376"/>
                    <a:pt x="556514" y="744093"/>
                    <a:pt x="345313" y="744093"/>
                  </a:cubicBezTo>
                  <a:cubicBezTo>
                    <a:pt x="134112" y="744093"/>
                    <a:pt x="0" y="595376"/>
                    <a:pt x="0" y="372491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488438" y="76581"/>
              <a:ext cx="680720" cy="973582"/>
            </a:xfrm>
            <a:custGeom>
              <a:avLst/>
              <a:gdLst/>
              <a:ahLst/>
              <a:cxnLst/>
              <a:rect r="r" b="b" t="t" l="l"/>
              <a:pathLst>
                <a:path h="973582" w="680720">
                  <a:moveTo>
                    <a:pt x="513715" y="600583"/>
                  </a:moveTo>
                  <a:cubicBezTo>
                    <a:pt x="513715" y="460756"/>
                    <a:pt x="453644" y="370205"/>
                    <a:pt x="344297" y="370205"/>
                  </a:cubicBezTo>
                  <a:cubicBezTo>
                    <a:pt x="231267" y="370205"/>
                    <a:pt x="173101" y="466344"/>
                    <a:pt x="173101" y="600583"/>
                  </a:cubicBezTo>
                  <a:cubicBezTo>
                    <a:pt x="173101" y="735711"/>
                    <a:pt x="232156" y="834263"/>
                    <a:pt x="344297" y="834263"/>
                  </a:cubicBezTo>
                  <a:cubicBezTo>
                    <a:pt x="452628" y="834263"/>
                    <a:pt x="513715" y="740410"/>
                    <a:pt x="513715" y="600583"/>
                  </a:cubicBezTo>
                  <a:moveTo>
                    <a:pt x="0" y="601472"/>
                  </a:moveTo>
                  <a:cubicBezTo>
                    <a:pt x="0" y="361315"/>
                    <a:pt x="130937" y="230886"/>
                    <a:pt x="297434" y="230886"/>
                  </a:cubicBezTo>
                  <a:cubicBezTo>
                    <a:pt x="424561" y="230886"/>
                    <a:pt x="477520" y="307340"/>
                    <a:pt x="503428" y="359410"/>
                  </a:cubicBezTo>
                  <a:lnTo>
                    <a:pt x="510413" y="359410"/>
                  </a:lnTo>
                  <a:lnTo>
                    <a:pt x="510413" y="0"/>
                  </a:lnTo>
                  <a:lnTo>
                    <a:pt x="680720" y="0"/>
                  </a:lnTo>
                  <a:lnTo>
                    <a:pt x="680720" y="960882"/>
                  </a:lnTo>
                  <a:lnTo>
                    <a:pt x="513715" y="960882"/>
                  </a:lnTo>
                  <a:lnTo>
                    <a:pt x="513715" y="847344"/>
                  </a:lnTo>
                  <a:lnTo>
                    <a:pt x="503428" y="847344"/>
                  </a:lnTo>
                  <a:cubicBezTo>
                    <a:pt x="476631" y="899922"/>
                    <a:pt x="420878" y="973582"/>
                    <a:pt x="297053" y="973582"/>
                  </a:cubicBezTo>
                  <a:cubicBezTo>
                    <a:pt x="127254" y="973582"/>
                    <a:pt x="127" y="838962"/>
                    <a:pt x="127" y="601599"/>
                  </a:cubicBezTo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10" id="10"/>
          <p:cNvGrpSpPr>
            <a:grpSpLocks noChangeAspect="true"/>
          </p:cNvGrpSpPr>
          <p:nvPr/>
        </p:nvGrpSpPr>
        <p:grpSpPr>
          <a:xfrm rot="0">
            <a:off x="3105549" y="1399602"/>
            <a:ext cx="1885145" cy="1016795"/>
            <a:chOff x="0" y="0"/>
            <a:chExt cx="4127043" cy="2226005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87884" y="63500"/>
              <a:ext cx="1007745" cy="960755"/>
            </a:xfrm>
            <a:custGeom>
              <a:avLst/>
              <a:gdLst/>
              <a:ahLst/>
              <a:cxnLst/>
              <a:rect r="r" b="b" t="t" l="l"/>
              <a:pathLst>
                <a:path h="960755" w="1007745">
                  <a:moveTo>
                    <a:pt x="212979" y="0"/>
                  </a:moveTo>
                  <a:lnTo>
                    <a:pt x="498221" y="696214"/>
                  </a:lnTo>
                  <a:lnTo>
                    <a:pt x="509524" y="696214"/>
                  </a:lnTo>
                  <a:lnTo>
                    <a:pt x="794766" y="0"/>
                  </a:lnTo>
                  <a:lnTo>
                    <a:pt x="1007745" y="0"/>
                  </a:lnTo>
                  <a:lnTo>
                    <a:pt x="1007745" y="960755"/>
                  </a:lnTo>
                  <a:lnTo>
                    <a:pt x="840740" y="960755"/>
                  </a:lnTo>
                  <a:lnTo>
                    <a:pt x="840740" y="300736"/>
                  </a:lnTo>
                  <a:lnTo>
                    <a:pt x="831850" y="300736"/>
                  </a:lnTo>
                  <a:lnTo>
                    <a:pt x="566293" y="957961"/>
                  </a:lnTo>
                  <a:lnTo>
                    <a:pt x="441452" y="957961"/>
                  </a:lnTo>
                  <a:lnTo>
                    <a:pt x="175895" y="299339"/>
                  </a:lnTo>
                  <a:lnTo>
                    <a:pt x="167005" y="299339"/>
                  </a:lnTo>
                  <a:lnTo>
                    <a:pt x="167005" y="960755"/>
                  </a:lnTo>
                  <a:lnTo>
                    <a:pt x="0" y="9607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1198118" y="294386"/>
              <a:ext cx="690626" cy="744093"/>
            </a:xfrm>
            <a:custGeom>
              <a:avLst/>
              <a:gdLst/>
              <a:ahLst/>
              <a:cxnLst/>
              <a:rect r="r" b="b" t="t" l="l"/>
              <a:pathLst>
                <a:path h="744093" w="690626">
                  <a:moveTo>
                    <a:pt x="518414" y="371983"/>
                  </a:moveTo>
                  <a:cubicBezTo>
                    <a:pt x="518414" y="240157"/>
                    <a:pt x="461137" y="134620"/>
                    <a:pt x="346202" y="134620"/>
                  </a:cubicBezTo>
                  <a:cubicBezTo>
                    <a:pt x="229362" y="134620"/>
                    <a:pt x="172085" y="240157"/>
                    <a:pt x="172085" y="371983"/>
                  </a:cubicBezTo>
                  <a:cubicBezTo>
                    <a:pt x="172085" y="503809"/>
                    <a:pt x="229362" y="607949"/>
                    <a:pt x="346202" y="607949"/>
                  </a:cubicBezTo>
                  <a:cubicBezTo>
                    <a:pt x="461137" y="607949"/>
                    <a:pt x="518414" y="503809"/>
                    <a:pt x="518414" y="371983"/>
                  </a:cubicBezTo>
                  <a:moveTo>
                    <a:pt x="0" y="372491"/>
                  </a:moveTo>
                  <a:cubicBezTo>
                    <a:pt x="0" y="149225"/>
                    <a:pt x="134239" y="0"/>
                    <a:pt x="345313" y="0"/>
                  </a:cubicBezTo>
                  <a:cubicBezTo>
                    <a:pt x="556387" y="0"/>
                    <a:pt x="690626" y="149225"/>
                    <a:pt x="690626" y="372491"/>
                  </a:cubicBezTo>
                  <a:cubicBezTo>
                    <a:pt x="690626" y="595376"/>
                    <a:pt x="556514" y="744093"/>
                    <a:pt x="345313" y="744093"/>
                  </a:cubicBezTo>
                  <a:cubicBezTo>
                    <a:pt x="134112" y="744093"/>
                    <a:pt x="127" y="595249"/>
                    <a:pt x="127" y="372364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1976882" y="294259"/>
              <a:ext cx="632841" cy="729996"/>
            </a:xfrm>
            <a:custGeom>
              <a:avLst/>
              <a:gdLst/>
              <a:ahLst/>
              <a:cxnLst/>
              <a:rect r="r" b="b" t="t" l="l"/>
              <a:pathLst>
                <a:path h="729996" w="632841">
                  <a:moveTo>
                    <a:pt x="169799" y="729996"/>
                  </a:moveTo>
                  <a:lnTo>
                    <a:pt x="0" y="729996"/>
                  </a:lnTo>
                  <a:lnTo>
                    <a:pt x="0" y="9398"/>
                  </a:lnTo>
                  <a:lnTo>
                    <a:pt x="162306" y="9398"/>
                  </a:lnTo>
                  <a:lnTo>
                    <a:pt x="162306" y="131826"/>
                  </a:lnTo>
                  <a:lnTo>
                    <a:pt x="170688" y="131826"/>
                  </a:lnTo>
                  <a:cubicBezTo>
                    <a:pt x="203581" y="51562"/>
                    <a:pt x="277622" y="0"/>
                    <a:pt x="385572" y="0"/>
                  </a:cubicBezTo>
                  <a:cubicBezTo>
                    <a:pt x="534289" y="0"/>
                    <a:pt x="632841" y="98552"/>
                    <a:pt x="632333" y="271145"/>
                  </a:cubicBezTo>
                  <a:lnTo>
                    <a:pt x="632333" y="729996"/>
                  </a:lnTo>
                  <a:lnTo>
                    <a:pt x="462534" y="729996"/>
                  </a:lnTo>
                  <a:lnTo>
                    <a:pt x="462534" y="297434"/>
                  </a:lnTo>
                  <a:cubicBezTo>
                    <a:pt x="462534" y="201295"/>
                    <a:pt x="409956" y="143510"/>
                    <a:pt x="322199" y="143510"/>
                  </a:cubicBezTo>
                  <a:cubicBezTo>
                    <a:pt x="232664" y="143510"/>
                    <a:pt x="169672" y="203581"/>
                    <a:pt x="169672" y="307721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2694559" y="294386"/>
              <a:ext cx="670306" cy="744093"/>
            </a:xfrm>
            <a:custGeom>
              <a:avLst/>
              <a:gdLst/>
              <a:ahLst/>
              <a:cxnLst/>
              <a:rect r="r" b="b" t="t" l="l"/>
              <a:pathLst>
                <a:path h="744093" w="670306">
                  <a:moveTo>
                    <a:pt x="507619" y="301625"/>
                  </a:moveTo>
                  <a:cubicBezTo>
                    <a:pt x="506603" y="203581"/>
                    <a:pt x="440944" y="132207"/>
                    <a:pt x="343408" y="132207"/>
                  </a:cubicBezTo>
                  <a:cubicBezTo>
                    <a:pt x="242062" y="132207"/>
                    <a:pt x="173990" y="209677"/>
                    <a:pt x="168910" y="301625"/>
                  </a:cubicBezTo>
                  <a:close/>
                  <a:moveTo>
                    <a:pt x="0" y="373888"/>
                  </a:moveTo>
                  <a:cubicBezTo>
                    <a:pt x="0" y="151511"/>
                    <a:pt x="134620" y="0"/>
                    <a:pt x="340995" y="0"/>
                  </a:cubicBezTo>
                  <a:cubicBezTo>
                    <a:pt x="518287" y="0"/>
                    <a:pt x="670306" y="111252"/>
                    <a:pt x="670306" y="364109"/>
                  </a:cubicBezTo>
                  <a:lnTo>
                    <a:pt x="670306" y="416179"/>
                  </a:lnTo>
                  <a:lnTo>
                    <a:pt x="168402" y="416179"/>
                  </a:lnTo>
                  <a:cubicBezTo>
                    <a:pt x="169799" y="539623"/>
                    <a:pt x="242570" y="611759"/>
                    <a:pt x="352298" y="611759"/>
                  </a:cubicBezTo>
                  <a:cubicBezTo>
                    <a:pt x="425450" y="611759"/>
                    <a:pt x="481838" y="579882"/>
                    <a:pt x="504825" y="518922"/>
                  </a:cubicBezTo>
                  <a:lnTo>
                    <a:pt x="663448" y="536702"/>
                  </a:lnTo>
                  <a:cubicBezTo>
                    <a:pt x="633476" y="661924"/>
                    <a:pt x="518033" y="744093"/>
                    <a:pt x="350012" y="744093"/>
                  </a:cubicBezTo>
                  <a:cubicBezTo>
                    <a:pt x="132842" y="744093"/>
                    <a:pt x="0" y="600075"/>
                    <a:pt x="0" y="373888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3361690" y="303657"/>
              <a:ext cx="701675" cy="989330"/>
            </a:xfrm>
            <a:custGeom>
              <a:avLst/>
              <a:gdLst/>
              <a:ahLst/>
              <a:cxnLst/>
              <a:rect r="r" b="b" t="t" l="l"/>
              <a:pathLst>
                <a:path h="989330" w="701675">
                  <a:moveTo>
                    <a:pt x="52070" y="971169"/>
                  </a:moveTo>
                  <a:lnTo>
                    <a:pt x="91440" y="839343"/>
                  </a:lnTo>
                  <a:cubicBezTo>
                    <a:pt x="165608" y="860425"/>
                    <a:pt x="214376" y="854329"/>
                    <a:pt x="246761" y="774573"/>
                  </a:cubicBezTo>
                  <a:lnTo>
                    <a:pt x="261239" y="735584"/>
                  </a:lnTo>
                  <a:lnTo>
                    <a:pt x="0" y="0"/>
                  </a:lnTo>
                  <a:lnTo>
                    <a:pt x="180086" y="0"/>
                  </a:lnTo>
                  <a:lnTo>
                    <a:pt x="346202" y="544195"/>
                  </a:lnTo>
                  <a:lnTo>
                    <a:pt x="353695" y="544195"/>
                  </a:lnTo>
                  <a:lnTo>
                    <a:pt x="520192" y="0"/>
                  </a:lnTo>
                  <a:lnTo>
                    <a:pt x="701675" y="889"/>
                  </a:lnTo>
                  <a:lnTo>
                    <a:pt x="412242" y="807847"/>
                  </a:lnTo>
                  <a:cubicBezTo>
                    <a:pt x="371475" y="920877"/>
                    <a:pt x="295021" y="989330"/>
                    <a:pt x="162687" y="989330"/>
                  </a:cubicBezTo>
                  <a:cubicBezTo>
                    <a:pt x="116205" y="989330"/>
                    <a:pt x="74930" y="980948"/>
                    <a:pt x="51943" y="97104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6" id="16"/>
            <p:cNvSpPr/>
            <p:nvPr/>
          </p:nvSpPr>
          <p:spPr>
            <a:xfrm flipH="false" flipV="false" rot="0">
              <a:off x="63500" y="1174623"/>
              <a:ext cx="853440" cy="987044"/>
            </a:xfrm>
            <a:custGeom>
              <a:avLst/>
              <a:gdLst/>
              <a:ahLst/>
              <a:cxnLst/>
              <a:rect r="r" b="b" t="t" l="l"/>
              <a:pathLst>
                <a:path h="987044" w="853440">
                  <a:moveTo>
                    <a:pt x="442341" y="156083"/>
                  </a:moveTo>
                  <a:cubicBezTo>
                    <a:pt x="287020" y="156083"/>
                    <a:pt x="174879" y="276225"/>
                    <a:pt x="174879" y="492379"/>
                  </a:cubicBezTo>
                  <a:cubicBezTo>
                    <a:pt x="174879" y="710057"/>
                    <a:pt x="285115" y="830580"/>
                    <a:pt x="446024" y="830580"/>
                  </a:cubicBezTo>
                  <a:cubicBezTo>
                    <a:pt x="590550" y="830580"/>
                    <a:pt x="681990" y="743839"/>
                    <a:pt x="684784" y="606806"/>
                  </a:cubicBezTo>
                  <a:lnTo>
                    <a:pt x="463550" y="606806"/>
                  </a:lnTo>
                  <a:lnTo>
                    <a:pt x="463550" y="470916"/>
                  </a:lnTo>
                  <a:lnTo>
                    <a:pt x="853440" y="470916"/>
                  </a:lnTo>
                  <a:lnTo>
                    <a:pt x="853440" y="586359"/>
                  </a:lnTo>
                  <a:cubicBezTo>
                    <a:pt x="853440" y="834136"/>
                    <a:pt x="683133" y="987044"/>
                    <a:pt x="445262" y="987044"/>
                  </a:cubicBezTo>
                  <a:cubicBezTo>
                    <a:pt x="180086" y="986917"/>
                    <a:pt x="0" y="798322"/>
                    <a:pt x="0" y="494411"/>
                  </a:cubicBezTo>
                  <a:cubicBezTo>
                    <a:pt x="0" y="184785"/>
                    <a:pt x="188595" y="0"/>
                    <a:pt x="440055" y="0"/>
                  </a:cubicBezTo>
                  <a:cubicBezTo>
                    <a:pt x="652526" y="0"/>
                    <a:pt x="815848" y="131318"/>
                    <a:pt x="845439" y="319913"/>
                  </a:cubicBezTo>
                  <a:lnTo>
                    <a:pt x="668020" y="319913"/>
                  </a:lnTo>
                  <a:cubicBezTo>
                    <a:pt x="637032" y="218059"/>
                    <a:pt x="558292" y="156210"/>
                    <a:pt x="442341" y="156210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7" id="17"/>
            <p:cNvSpPr/>
            <p:nvPr/>
          </p:nvSpPr>
          <p:spPr>
            <a:xfrm flipH="false" flipV="false" rot="0">
              <a:off x="1028192" y="1427861"/>
              <a:ext cx="629031" cy="729996"/>
            </a:xfrm>
            <a:custGeom>
              <a:avLst/>
              <a:gdLst/>
              <a:ahLst/>
              <a:cxnLst/>
              <a:rect r="r" b="b" t="t" l="l"/>
              <a:pathLst>
                <a:path h="729996" w="629031">
                  <a:moveTo>
                    <a:pt x="459232" y="0"/>
                  </a:moveTo>
                  <a:lnTo>
                    <a:pt x="629031" y="0"/>
                  </a:lnTo>
                  <a:lnTo>
                    <a:pt x="629031" y="720598"/>
                  </a:lnTo>
                  <a:lnTo>
                    <a:pt x="464439" y="720598"/>
                  </a:lnTo>
                  <a:lnTo>
                    <a:pt x="464439" y="592455"/>
                  </a:lnTo>
                  <a:lnTo>
                    <a:pt x="456946" y="592455"/>
                  </a:lnTo>
                  <a:cubicBezTo>
                    <a:pt x="424053" y="673100"/>
                    <a:pt x="348107" y="729996"/>
                    <a:pt x="240157" y="729996"/>
                  </a:cubicBezTo>
                  <a:cubicBezTo>
                    <a:pt x="98425" y="729996"/>
                    <a:pt x="0" y="631952"/>
                    <a:pt x="0" y="458851"/>
                  </a:cubicBezTo>
                  <a:lnTo>
                    <a:pt x="0" y="0"/>
                  </a:lnTo>
                  <a:lnTo>
                    <a:pt x="169799" y="0"/>
                  </a:lnTo>
                  <a:lnTo>
                    <a:pt x="169799" y="432562"/>
                  </a:lnTo>
                  <a:cubicBezTo>
                    <a:pt x="169799" y="524002"/>
                    <a:pt x="224282" y="581787"/>
                    <a:pt x="305816" y="581787"/>
                  </a:cubicBezTo>
                  <a:cubicBezTo>
                    <a:pt x="380873" y="581787"/>
                    <a:pt x="459232" y="527431"/>
                    <a:pt x="459232" y="417576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8" id="18"/>
            <p:cNvSpPr/>
            <p:nvPr/>
          </p:nvSpPr>
          <p:spPr>
            <a:xfrm flipH="false" flipV="false" rot="0">
              <a:off x="1764792" y="1141222"/>
              <a:ext cx="196596" cy="1007237"/>
            </a:xfrm>
            <a:custGeom>
              <a:avLst/>
              <a:gdLst/>
              <a:ahLst/>
              <a:cxnLst/>
              <a:rect r="r" b="b" t="t" l="l"/>
              <a:pathLst>
                <a:path h="1007237" w="196596">
                  <a:moveTo>
                    <a:pt x="13081" y="286639"/>
                  </a:moveTo>
                  <a:lnTo>
                    <a:pt x="182880" y="286639"/>
                  </a:lnTo>
                  <a:lnTo>
                    <a:pt x="182880" y="1007237"/>
                  </a:lnTo>
                  <a:lnTo>
                    <a:pt x="13081" y="1007237"/>
                  </a:lnTo>
                  <a:close/>
                  <a:moveTo>
                    <a:pt x="0" y="92456"/>
                  </a:moveTo>
                  <a:cubicBezTo>
                    <a:pt x="0" y="41275"/>
                    <a:pt x="44069" y="0"/>
                    <a:pt x="98552" y="0"/>
                  </a:cubicBezTo>
                  <a:cubicBezTo>
                    <a:pt x="152527" y="0"/>
                    <a:pt x="196596" y="41275"/>
                    <a:pt x="196596" y="92456"/>
                  </a:cubicBezTo>
                  <a:cubicBezTo>
                    <a:pt x="196596" y="143129"/>
                    <a:pt x="152527" y="184404"/>
                    <a:pt x="98552" y="184404"/>
                  </a:cubicBezTo>
                  <a:cubicBezTo>
                    <a:pt x="44069" y="184404"/>
                    <a:pt x="0" y="143129"/>
                    <a:pt x="0" y="92456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19" id="19"/>
            <p:cNvSpPr/>
            <p:nvPr/>
          </p:nvSpPr>
          <p:spPr>
            <a:xfrm flipH="false" flipV="false" rot="0">
              <a:off x="2039239" y="1187704"/>
              <a:ext cx="680720" cy="973455"/>
            </a:xfrm>
            <a:custGeom>
              <a:avLst/>
              <a:gdLst/>
              <a:ahLst/>
              <a:cxnLst/>
              <a:rect r="r" b="b" t="t" l="l"/>
              <a:pathLst>
                <a:path h="973455" w="680720">
                  <a:moveTo>
                    <a:pt x="513715" y="600456"/>
                  </a:moveTo>
                  <a:cubicBezTo>
                    <a:pt x="513715" y="460629"/>
                    <a:pt x="453644" y="370078"/>
                    <a:pt x="344297" y="370078"/>
                  </a:cubicBezTo>
                  <a:cubicBezTo>
                    <a:pt x="231267" y="370078"/>
                    <a:pt x="173101" y="466217"/>
                    <a:pt x="173101" y="600456"/>
                  </a:cubicBezTo>
                  <a:cubicBezTo>
                    <a:pt x="173101" y="735584"/>
                    <a:pt x="232156" y="834136"/>
                    <a:pt x="344297" y="834136"/>
                  </a:cubicBezTo>
                  <a:cubicBezTo>
                    <a:pt x="452628" y="834136"/>
                    <a:pt x="513715" y="740283"/>
                    <a:pt x="513715" y="600456"/>
                  </a:cubicBezTo>
                  <a:moveTo>
                    <a:pt x="0" y="601345"/>
                  </a:moveTo>
                  <a:cubicBezTo>
                    <a:pt x="0" y="361188"/>
                    <a:pt x="130937" y="230759"/>
                    <a:pt x="297434" y="230759"/>
                  </a:cubicBezTo>
                  <a:cubicBezTo>
                    <a:pt x="424561" y="230759"/>
                    <a:pt x="477520" y="307213"/>
                    <a:pt x="503428" y="359283"/>
                  </a:cubicBezTo>
                  <a:lnTo>
                    <a:pt x="510413" y="359283"/>
                  </a:lnTo>
                  <a:lnTo>
                    <a:pt x="510413" y="0"/>
                  </a:lnTo>
                  <a:lnTo>
                    <a:pt x="680720" y="0"/>
                  </a:lnTo>
                  <a:lnTo>
                    <a:pt x="680720" y="960755"/>
                  </a:lnTo>
                  <a:lnTo>
                    <a:pt x="513715" y="960755"/>
                  </a:lnTo>
                  <a:lnTo>
                    <a:pt x="513715" y="847217"/>
                  </a:lnTo>
                  <a:lnTo>
                    <a:pt x="503428" y="847217"/>
                  </a:lnTo>
                  <a:cubicBezTo>
                    <a:pt x="476631" y="899795"/>
                    <a:pt x="420878" y="973455"/>
                    <a:pt x="297053" y="973455"/>
                  </a:cubicBezTo>
                  <a:cubicBezTo>
                    <a:pt x="127254" y="973455"/>
                    <a:pt x="127" y="838835"/>
                    <a:pt x="127" y="60147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name="Freeform 20" id="20"/>
            <p:cNvSpPr/>
            <p:nvPr/>
          </p:nvSpPr>
          <p:spPr>
            <a:xfrm flipH="false" flipV="false" rot="0">
              <a:off x="2811145" y="1418463"/>
              <a:ext cx="670306" cy="744093"/>
            </a:xfrm>
            <a:custGeom>
              <a:avLst/>
              <a:gdLst/>
              <a:ahLst/>
              <a:cxnLst/>
              <a:rect r="r" b="b" t="t" l="l"/>
              <a:pathLst>
                <a:path h="744093" w="670306">
                  <a:moveTo>
                    <a:pt x="507619" y="301625"/>
                  </a:moveTo>
                  <a:cubicBezTo>
                    <a:pt x="506730" y="203581"/>
                    <a:pt x="440944" y="132207"/>
                    <a:pt x="343408" y="132207"/>
                  </a:cubicBezTo>
                  <a:cubicBezTo>
                    <a:pt x="242062" y="132207"/>
                    <a:pt x="173990" y="209677"/>
                    <a:pt x="168910" y="301625"/>
                  </a:cubicBezTo>
                  <a:close/>
                  <a:moveTo>
                    <a:pt x="0" y="373888"/>
                  </a:moveTo>
                  <a:cubicBezTo>
                    <a:pt x="0" y="151511"/>
                    <a:pt x="134620" y="0"/>
                    <a:pt x="340995" y="0"/>
                  </a:cubicBezTo>
                  <a:cubicBezTo>
                    <a:pt x="518287" y="0"/>
                    <a:pt x="670306" y="111252"/>
                    <a:pt x="670306" y="364109"/>
                  </a:cubicBezTo>
                  <a:lnTo>
                    <a:pt x="670306" y="416179"/>
                  </a:lnTo>
                  <a:lnTo>
                    <a:pt x="168529" y="416179"/>
                  </a:lnTo>
                  <a:cubicBezTo>
                    <a:pt x="169926" y="539623"/>
                    <a:pt x="242697" y="611759"/>
                    <a:pt x="352425" y="611759"/>
                  </a:cubicBezTo>
                  <a:cubicBezTo>
                    <a:pt x="425577" y="611759"/>
                    <a:pt x="481965" y="579882"/>
                    <a:pt x="504952" y="518922"/>
                  </a:cubicBezTo>
                  <a:lnTo>
                    <a:pt x="663575" y="536702"/>
                  </a:lnTo>
                  <a:cubicBezTo>
                    <a:pt x="633603" y="661924"/>
                    <a:pt x="518160" y="744093"/>
                    <a:pt x="350139" y="744093"/>
                  </a:cubicBezTo>
                  <a:cubicBezTo>
                    <a:pt x="132969" y="744093"/>
                    <a:pt x="127" y="600075"/>
                    <a:pt x="127" y="373888"/>
                  </a:cubicBezTo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Freeform 21" id="21"/>
          <p:cNvSpPr/>
          <p:nvPr/>
        </p:nvSpPr>
        <p:spPr>
          <a:xfrm flipH="false" flipV="false" rot="0">
            <a:off x="340502" y="8116548"/>
            <a:ext cx="436848" cy="436848"/>
          </a:xfrm>
          <a:custGeom>
            <a:avLst/>
            <a:gdLst/>
            <a:ahLst/>
            <a:cxnLst/>
            <a:rect r="r" b="b" t="t" l="l"/>
            <a:pathLst>
              <a:path h="436848" w="436848">
                <a:moveTo>
                  <a:pt x="0" y="0"/>
                </a:moveTo>
                <a:lnTo>
                  <a:pt x="436848" y="0"/>
                </a:lnTo>
                <a:lnTo>
                  <a:pt x="436848" y="436849"/>
                </a:lnTo>
                <a:lnTo>
                  <a:pt x="0" y="43684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2" id="22"/>
          <p:cNvSpPr/>
          <p:nvPr/>
        </p:nvSpPr>
        <p:spPr>
          <a:xfrm flipH="false" flipV="false" rot="0">
            <a:off x="14856737" y="8128204"/>
            <a:ext cx="413538" cy="413538"/>
          </a:xfrm>
          <a:custGeom>
            <a:avLst/>
            <a:gdLst/>
            <a:ahLst/>
            <a:cxnLst/>
            <a:rect r="r" b="b" t="t" l="l"/>
            <a:pathLst>
              <a:path h="413538" w="413538">
                <a:moveTo>
                  <a:pt x="0" y="0"/>
                </a:moveTo>
                <a:lnTo>
                  <a:pt x="413538" y="0"/>
                </a:lnTo>
                <a:lnTo>
                  <a:pt x="413538" y="413537"/>
                </a:lnTo>
                <a:lnTo>
                  <a:pt x="0" y="41353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3" id="23"/>
          <p:cNvSpPr txBox="true"/>
          <p:nvPr/>
        </p:nvSpPr>
        <p:spPr>
          <a:xfrm rot="0">
            <a:off x="3019166" y="3209574"/>
            <a:ext cx="9582668" cy="41814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6200"/>
              </a:lnSpc>
            </a:pPr>
            <a:r>
              <a:rPr lang="en-US" b="true" sz="15000" spc="240">
                <a:solidFill>
                  <a:srgbClr val="FFFFFF"/>
                </a:solidFill>
                <a:latin typeface="Inter Bold"/>
                <a:ea typeface="Inter Bold"/>
                <a:cs typeface="Inter Bold"/>
                <a:sym typeface="Inter Bold"/>
              </a:rPr>
              <a:t>Vote For Us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880110" y="7928573"/>
            <a:ext cx="3867290" cy="555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2000" spc="32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g</a:t>
            </a:r>
            <a:r>
              <a:rPr lang="en-US" sz="2000" spc="32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oodmoneyguide.com/awards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3158767" y="2409087"/>
            <a:ext cx="1875309" cy="4024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279"/>
              </a:lnSpc>
            </a:pPr>
            <a:r>
              <a:rPr lang="en-US" sz="2342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Awards 2025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1531347" y="7928573"/>
            <a:ext cx="3879657" cy="5556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000"/>
              </a:lnSpc>
            </a:pPr>
            <a:r>
              <a:rPr lang="en-US" sz="2000" spc="32">
                <a:solidFill>
                  <a:srgbClr val="FFFFFF"/>
                </a:solidFill>
                <a:latin typeface="Inter"/>
                <a:ea typeface="Inter"/>
                <a:cs typeface="Inter"/>
                <a:sym typeface="Inter"/>
              </a:rPr>
              <a:t>#goodmoneyguideawards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DAGbm1ShfrQ</dc:identifier>
  <dcterms:modified xsi:type="dcterms:W3CDTF">2011-08-01T06:04:30Z</dcterms:modified>
  <cp:revision>1</cp:revision>
  <dc:title>Vote For Us</dc:title>
</cp:coreProperties>
</file>