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5621000" cy="8801100"/>
  <p:notesSz cx="6858000" cy="9144000"/>
  <p:embeddedFontLst>
    <p:embeddedFont>
      <p:font typeface="Inter Bold" charset="1" panose="020B0802030000000004"/>
      <p:regular r:id="rId7"/>
    </p:embeddedFont>
    <p:embeddedFont>
      <p:font typeface="Inter" charset="1" panose="020B0502030000000004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svg" Type="http://schemas.openxmlformats.org/officeDocument/2006/relationships/image"/><Relationship Id="rId5" Target="../media/image4.png" Type="http://schemas.openxmlformats.org/officeDocument/2006/relationships/image"/><Relationship Id="rId6" Target="../media/image5.svg" Type="http://schemas.openxmlformats.org/officeDocument/2006/relationships/image"/><Relationship Id="rId7" Target="../media/image6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>
            <a:grpSpLocks noChangeAspect="true"/>
          </p:cNvGrpSpPr>
          <p:nvPr/>
        </p:nvGrpSpPr>
        <p:grpSpPr>
          <a:xfrm rot="0">
            <a:off x="-154725" y="0"/>
            <a:ext cx="15775725" cy="8873845"/>
            <a:chOff x="0" y="0"/>
            <a:chExt cx="32512000" cy="182880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2512000" cy="18288000"/>
            </a:xfrm>
            <a:custGeom>
              <a:avLst/>
              <a:gdLst/>
              <a:ahLst/>
              <a:cxnLst/>
              <a:rect r="r" b="b" t="t" l="l"/>
              <a:pathLst>
                <a:path h="18288000" w="32512000">
                  <a:moveTo>
                    <a:pt x="0" y="0"/>
                  </a:moveTo>
                  <a:lnTo>
                    <a:pt x="32512000" y="0"/>
                  </a:lnTo>
                  <a:lnTo>
                    <a:pt x="32512000" y="18288000"/>
                  </a:lnTo>
                  <a:lnTo>
                    <a:pt x="0" y="18288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0" b="0"/>
              </a:stretch>
            </a:blip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340502" y="8116548"/>
            <a:ext cx="436848" cy="436848"/>
          </a:xfrm>
          <a:custGeom>
            <a:avLst/>
            <a:gdLst/>
            <a:ahLst/>
            <a:cxnLst/>
            <a:rect r="r" b="b" t="t" l="l"/>
            <a:pathLst>
              <a:path h="436848" w="436848">
                <a:moveTo>
                  <a:pt x="0" y="0"/>
                </a:moveTo>
                <a:lnTo>
                  <a:pt x="436848" y="0"/>
                </a:lnTo>
                <a:lnTo>
                  <a:pt x="436848" y="436849"/>
                </a:lnTo>
                <a:lnTo>
                  <a:pt x="0" y="43684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14856737" y="8128204"/>
            <a:ext cx="413538" cy="413538"/>
          </a:xfrm>
          <a:custGeom>
            <a:avLst/>
            <a:gdLst/>
            <a:ahLst/>
            <a:cxnLst/>
            <a:rect r="r" b="b" t="t" l="l"/>
            <a:pathLst>
              <a:path h="413538" w="413538">
                <a:moveTo>
                  <a:pt x="0" y="0"/>
                </a:moveTo>
                <a:lnTo>
                  <a:pt x="413538" y="0"/>
                </a:lnTo>
                <a:lnTo>
                  <a:pt x="413538" y="413537"/>
                </a:lnTo>
                <a:lnTo>
                  <a:pt x="0" y="413537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7208541" y="2324778"/>
            <a:ext cx="6652568" cy="3114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00"/>
              </a:lnSpc>
            </a:pPr>
            <a:r>
              <a:rPr lang="en-US" b="true" sz="7500" spc="120">
                <a:solidFill>
                  <a:srgbClr val="FFFFFF"/>
                </a:solidFill>
                <a:latin typeface="Inter Bold"/>
                <a:ea typeface="Inter Bold"/>
                <a:cs typeface="Inter Bold"/>
                <a:sym typeface="Inter Bold"/>
              </a:rPr>
              <a:t>[Your </a:t>
            </a:r>
          </a:p>
          <a:p>
            <a:pPr algn="ctr">
              <a:lnSpc>
                <a:spcPts val="8100"/>
              </a:lnSpc>
            </a:pPr>
            <a:r>
              <a:rPr lang="en-US" b="true" sz="7500" spc="120">
                <a:solidFill>
                  <a:srgbClr val="FFFFFF"/>
                </a:solidFill>
                <a:latin typeface="Inter Bold"/>
                <a:ea typeface="Inter Bold"/>
                <a:cs typeface="Inter Bold"/>
                <a:sym typeface="Inter Bold"/>
              </a:rPr>
              <a:t>Logo </a:t>
            </a:r>
          </a:p>
          <a:p>
            <a:pPr algn="ctr">
              <a:lnSpc>
                <a:spcPts val="8100"/>
              </a:lnSpc>
            </a:pPr>
            <a:r>
              <a:rPr lang="en-US" b="true" sz="7500" spc="120">
                <a:solidFill>
                  <a:srgbClr val="FFFFFF"/>
                </a:solidFill>
                <a:latin typeface="Inter Bold"/>
                <a:ea typeface="Inter Bold"/>
                <a:cs typeface="Inter Bold"/>
                <a:sym typeface="Inter Bold"/>
              </a:rPr>
              <a:t>Here]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1932083" y="2491721"/>
            <a:ext cx="5906992" cy="2695065"/>
          </a:xfrm>
          <a:custGeom>
            <a:avLst/>
            <a:gdLst/>
            <a:ahLst/>
            <a:cxnLst/>
            <a:rect r="r" b="b" t="t" l="l"/>
            <a:pathLst>
              <a:path h="2695065" w="5906992">
                <a:moveTo>
                  <a:pt x="0" y="0"/>
                </a:moveTo>
                <a:lnTo>
                  <a:pt x="5906992" y="0"/>
                </a:lnTo>
                <a:lnTo>
                  <a:pt x="5906992" y="2695065"/>
                </a:lnTo>
                <a:lnTo>
                  <a:pt x="0" y="2695065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880110" y="7928573"/>
            <a:ext cx="3867290" cy="5556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000"/>
              </a:lnSpc>
            </a:pPr>
            <a:r>
              <a:rPr lang="en-US" sz="2000" spc="32">
                <a:solidFill>
                  <a:srgbClr val="FFFFFF"/>
                </a:solidFill>
                <a:latin typeface="Inter"/>
                <a:ea typeface="Inter"/>
                <a:cs typeface="Inter"/>
                <a:sym typeface="Inter"/>
              </a:rPr>
              <a:t>g</a:t>
            </a:r>
            <a:r>
              <a:rPr lang="en-US" sz="2000" spc="32">
                <a:solidFill>
                  <a:srgbClr val="FFFFFF"/>
                </a:solidFill>
                <a:latin typeface="Inter"/>
                <a:ea typeface="Inter"/>
                <a:cs typeface="Inter"/>
                <a:sym typeface="Inter"/>
              </a:rPr>
              <a:t>oodmoneyguide.com/awards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1531347" y="7928573"/>
            <a:ext cx="3879657" cy="5556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000"/>
              </a:lnSpc>
            </a:pPr>
            <a:r>
              <a:rPr lang="en-US" sz="2000" spc="32">
                <a:solidFill>
                  <a:srgbClr val="FFFFFF"/>
                </a:solidFill>
                <a:latin typeface="Inter"/>
                <a:ea typeface="Inter"/>
                <a:cs typeface="Inter"/>
                <a:sym typeface="Inter"/>
              </a:rPr>
              <a:t>#goodmoneyguideawards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109087" y="5723844"/>
            <a:ext cx="6652568" cy="6667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99"/>
              </a:lnSpc>
            </a:pPr>
            <a:r>
              <a:rPr lang="en-US" b="true" sz="2499" spc="39">
                <a:solidFill>
                  <a:srgbClr val="FFFFFF"/>
                </a:solidFill>
                <a:latin typeface="Inter Bold"/>
                <a:ea typeface="Inter Bold"/>
                <a:cs typeface="Inter Bold"/>
                <a:sym typeface="Inter Bold"/>
              </a:rPr>
              <a:t>Vote now for your chance to win £500.</a:t>
            </a:r>
          </a:p>
          <a:p>
            <a:pPr algn="ctr">
              <a:lnSpc>
                <a:spcPts val="2699"/>
              </a:lnSpc>
            </a:pPr>
            <a:r>
              <a:rPr lang="en-US" b="true" sz="2499" spc="39">
                <a:solidFill>
                  <a:srgbClr val="FFFFFF"/>
                </a:solidFill>
                <a:latin typeface="Inter Bold"/>
                <a:ea typeface="Inter Bold"/>
                <a:cs typeface="Inter Bold"/>
                <a:sym typeface="Inter Bold"/>
              </a:rPr>
              <a:t>Terms apply.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DAGTp1KPwhM</dc:identifier>
  <dcterms:modified xsi:type="dcterms:W3CDTF">2011-08-01T06:04:30Z</dcterms:modified>
  <cp:revision>1</cp:revision>
  <dc:title>2025 Good Money Guide Awards Voting Open</dc:title>
</cp:coreProperties>
</file>